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9:36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66,'720'0,"-707"-1,0 0,0-1,0-1,-1 0,21-8,-19 5,0 2,1 0,28-4,245 6,-144 4,-62 0,90-4,-108-8,-43 5,39-1,459 4,-252 4,-249-2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9:46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1,'108'66,"33"23,-47-26,-32-22,75 63,29 36,364 236,-389-296,16 9,22 32,-92-60,-71-52,0 0,0-2,31 11,7 3,51 22,-81-35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9:48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0,'1'6,"-1"-1,1 0,1 1,-1-1,1 0,0 0,3 6,4 9,16 51,3 0,3-2,59 96,-38-81,40 58,-71-112,-3 1,31 67,-38-71,2 0,1 0,1-1,2-1,25 31,-32-42,-1-1,0 1,-1 0,-1 1,0 0,-1 0,-1 1,0-1,-1 1,-1 0,2 19,-5-30,0 1,0-1,0 0,-1 1,0-1,0 0,0 1,-1-1,0 0,0 0,0 0,0-1,-1 1,0 0,0-1,0 0,0 1,-6 4,-8 7,0-1,-38 26,39-29,-269 168,-41 30,77-44,161-110,76-48,0 0,0-2,-1 1,0-2,-1 0,1 0,-21 3,10-5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77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02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03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64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3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97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90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7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96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00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58C29-ACDE-44F9-B665-030C3C224B87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66185-1766-486E-8CDC-1D9F86B83B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61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AD430-DB75-7636-BE45-3F855D25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77" y="3345118"/>
            <a:ext cx="1197077" cy="1392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88AFF-02A3-4936-2610-D9BFF4A40B8F}"/>
              </a:ext>
            </a:extLst>
          </p:cNvPr>
          <p:cNvSpPr txBox="1"/>
          <p:nvPr/>
        </p:nvSpPr>
        <p:spPr>
          <a:xfrm>
            <a:off x="27145" y="236575"/>
            <a:ext cx="8890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Day – 1 </a:t>
            </a:r>
            <a:r>
              <a:rPr lang="en-IN" sz="2800" b="1" dirty="0" err="1">
                <a:solidFill>
                  <a:schemeClr val="accent2">
                    <a:lumMod val="75000"/>
                  </a:schemeClr>
                </a:solidFill>
              </a:rPr>
              <a:t>Jupyter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 Notebook Installation and setup</a:t>
            </a:r>
          </a:p>
          <a:p>
            <a:r>
              <a:rPr lang="en-IN" sz="2800" dirty="0"/>
              <a:t>Anaconda has many other tools including </a:t>
            </a:r>
            <a:r>
              <a:rPr lang="en-IN" sz="2800" dirty="0" err="1"/>
              <a:t>jupyter</a:t>
            </a:r>
            <a:r>
              <a:rPr lang="en-IN" sz="2800" dirty="0"/>
              <a:t> so installing it.</a:t>
            </a:r>
          </a:p>
        </p:txBody>
      </p:sp>
      <p:pic>
        <p:nvPicPr>
          <p:cNvPr id="1026" name="Picture 2" descr="Anaconda (Python distribution) - Wikipedia">
            <a:extLst>
              <a:ext uri="{FF2B5EF4-FFF2-40B4-BE49-F238E27FC236}">
                <a16:creationId xmlns:a16="http://schemas.microsoft.com/office/drawing/2014/main" id="{E45BCBD1-19F4-F779-3BDE-C2812E8F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2" y="3502435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6CB029-E25B-E593-6CFC-1B83C808EB9A}"/>
              </a:ext>
            </a:extLst>
          </p:cNvPr>
          <p:cNvCxnSpPr>
            <a:stCxn id="1026" idx="3"/>
          </p:cNvCxnSpPr>
          <p:nvPr/>
        </p:nvCxnSpPr>
        <p:spPr>
          <a:xfrm flipV="1">
            <a:off x="3862642" y="2654710"/>
            <a:ext cx="208587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2A752-84A2-A875-A3C1-4F47131ABBA7}"/>
              </a:ext>
            </a:extLst>
          </p:cNvPr>
          <p:cNvCxnSpPr>
            <a:stCxn id="1026" idx="3"/>
          </p:cNvCxnSpPr>
          <p:nvPr/>
        </p:nvCxnSpPr>
        <p:spPr>
          <a:xfrm>
            <a:off x="3862642" y="4254910"/>
            <a:ext cx="2282519" cy="131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9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7BD3-5077-58E7-B20A-0ABF1BA3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60" y="0"/>
            <a:ext cx="78867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Let the installation complete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38CE1D-1C16-6551-3F15-C76F72CAF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330"/>
            <a:ext cx="9144000" cy="5294670"/>
          </a:xfrm>
        </p:spPr>
      </p:pic>
    </p:spTree>
    <p:extLst>
      <p:ext uri="{BB962C8B-B14F-4D97-AF65-F5344CB8AC3E}">
        <p14:creationId xmlns:p14="http://schemas.microsoft.com/office/powerpoint/2010/main" val="236433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127C-7448-D182-5966-011B8BFA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16654"/>
            <a:ext cx="78867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Step 9: As everything came to end click on next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44449-B888-12EC-0718-A1ABCC4C4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909"/>
            <a:ext cx="9144000" cy="5649091"/>
          </a:xfrm>
        </p:spPr>
      </p:pic>
    </p:spTree>
    <p:extLst>
      <p:ext uri="{BB962C8B-B14F-4D97-AF65-F5344CB8AC3E}">
        <p14:creationId xmlns:p14="http://schemas.microsoft.com/office/powerpoint/2010/main" val="21956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9904-4B31-A773-BF15-86702691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95" y="-165816"/>
            <a:ext cx="78867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Step 10: Entire installation is done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64866-F3CE-6B87-A6A5-A98B405AE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748"/>
            <a:ext cx="9144000" cy="5698252"/>
          </a:xfrm>
        </p:spPr>
      </p:pic>
    </p:spTree>
    <p:extLst>
      <p:ext uri="{BB962C8B-B14F-4D97-AF65-F5344CB8AC3E}">
        <p14:creationId xmlns:p14="http://schemas.microsoft.com/office/powerpoint/2010/main" val="26865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0C88-745C-90E1-C5D1-401A2CBE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Autofit/>
          </a:bodyPr>
          <a:lstStyle/>
          <a:p>
            <a:r>
              <a:rPr lang="en-IN" sz="2800" dirty="0">
                <a:latin typeface="+mn-lt"/>
              </a:rPr>
              <a:t>Now you can open Anaconda application where </a:t>
            </a:r>
            <a:r>
              <a:rPr lang="en-IN" sz="2800" dirty="0" err="1">
                <a:latin typeface="+mn-lt"/>
              </a:rPr>
              <a:t>jupyter</a:t>
            </a:r>
            <a:r>
              <a:rPr lang="en-IN" sz="2800" dirty="0">
                <a:latin typeface="+mn-lt"/>
              </a:rPr>
              <a:t> notebook and many other platforms are available to launch and utilize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F9B62-B9B5-D9F7-2323-56D84C3D3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5563"/>
            <a:ext cx="9144000" cy="5532437"/>
          </a:xfrm>
        </p:spPr>
      </p:pic>
    </p:spTree>
    <p:extLst>
      <p:ext uri="{BB962C8B-B14F-4D97-AF65-F5344CB8AC3E}">
        <p14:creationId xmlns:p14="http://schemas.microsoft.com/office/powerpoint/2010/main" val="175159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BA916E3-6787-5FE8-F832-F0A24A09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448"/>
            <a:ext cx="9144000" cy="53320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A852FA-9401-BC7B-023F-B41EA70FE86C}"/>
              </a:ext>
            </a:extLst>
          </p:cNvPr>
          <p:cNvSpPr txBox="1"/>
          <p:nvPr/>
        </p:nvSpPr>
        <p:spPr>
          <a:xfrm>
            <a:off x="334298" y="471948"/>
            <a:ext cx="7678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 1:  Search for anaconda distribution in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>
                <a:solidFill>
                  <a:srgbClr val="FFFF00"/>
                </a:solidFill>
              </a:rPr>
              <a:t>o</a:t>
            </a:r>
            <a:r>
              <a:rPr lang="en-US" sz="2800" dirty="0">
                <a:solidFill>
                  <a:srgbClr val="00B0F0"/>
                </a:solidFill>
              </a:rPr>
              <a:t>g</a:t>
            </a:r>
            <a:r>
              <a:rPr lang="en-US" sz="2800" dirty="0">
                <a:solidFill>
                  <a:srgbClr val="92D05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e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5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1B74-104C-DF68-C605-C59C2DD8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2  Open the below site shown</a:t>
            </a: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20772-FEAE-F19D-ECA8-561E55336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596"/>
            <a:ext cx="9144000" cy="4977901"/>
          </a:xfrm>
        </p:spPr>
      </p:pic>
    </p:spTree>
    <p:extLst>
      <p:ext uri="{BB962C8B-B14F-4D97-AF65-F5344CB8AC3E}">
        <p14:creationId xmlns:p14="http://schemas.microsoft.com/office/powerpoint/2010/main" val="295330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2E36-E235-F517-BA20-42294918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– 3 Click on  the download option below </a:t>
            </a:r>
            <a:br>
              <a:rPr lang="en-US" sz="2800" dirty="0">
                <a:latin typeface="+mn-lt"/>
              </a:rPr>
            </a:b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F4C56-1A84-4930-F04F-D165473D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140"/>
            <a:ext cx="9144000" cy="517286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1F204A-A09E-7FD8-4EE8-B9D96229C01A}"/>
                  </a:ext>
                </a:extLst>
              </p14:cNvPr>
              <p14:cNvContentPartPr/>
              <p14:nvPr/>
            </p14:nvContentPartPr>
            <p14:xfrm>
              <a:off x="6766560" y="2064240"/>
              <a:ext cx="914040" cy="24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1F204A-A09E-7FD8-4EE8-B9D96229C0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2560" y="1956240"/>
                <a:ext cx="1021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86BE4B-9125-5DE0-BE58-7554E9AB9F00}"/>
                  </a:ext>
                </a:extLst>
              </p14:cNvPr>
              <p14:cNvContentPartPr/>
              <p14:nvPr/>
            </p14:nvContentPartPr>
            <p14:xfrm>
              <a:off x="5689280" y="1442680"/>
              <a:ext cx="749160" cy="484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86BE4B-9125-5DE0-BE58-7554E9AB9F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5280" y="1334600"/>
                <a:ext cx="856800" cy="7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ECE638-7664-DAF5-4358-1FC3166AB895}"/>
                  </a:ext>
                </a:extLst>
              </p14:cNvPr>
              <p14:cNvContentPartPr/>
              <p14:nvPr/>
            </p14:nvContentPartPr>
            <p14:xfrm>
              <a:off x="6197960" y="1605040"/>
              <a:ext cx="446040" cy="743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ECE638-7664-DAF5-4358-1FC3166AB8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3960" y="1497040"/>
                <a:ext cx="55368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65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3AC7-9D70-9AC0-10EA-C700D552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6734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4: It opens this page where you need to give the email id and submit</a:t>
            </a: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57D50-0802-B3E7-8FF6-48D94B47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665"/>
            <a:ext cx="9144000" cy="5314335"/>
          </a:xfrm>
        </p:spPr>
      </p:pic>
    </p:spTree>
    <p:extLst>
      <p:ext uri="{BB962C8B-B14F-4D97-AF65-F5344CB8AC3E}">
        <p14:creationId xmlns:p14="http://schemas.microsoft.com/office/powerpoint/2010/main" val="62507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2F53-5747-8BDF-7383-0F36AEB4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5: After downloading click the downloaded .exe file then this prompt opens</a:t>
            </a: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86621-DADF-84C8-3A68-EDD82F64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72"/>
            <a:ext cx="9144000" cy="5678128"/>
          </a:xfrm>
        </p:spPr>
      </p:pic>
    </p:spTree>
    <p:extLst>
      <p:ext uri="{BB962C8B-B14F-4D97-AF65-F5344CB8AC3E}">
        <p14:creationId xmlns:p14="http://schemas.microsoft.com/office/powerpoint/2010/main" val="334838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E833-D1EA-9A2D-3254-FF20C331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98" y="-77326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6: Agree the T&amp;C in this page and move ahead</a:t>
            </a: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71F94-B5F3-126C-F628-9E569328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510"/>
            <a:ext cx="9212826" cy="5419777"/>
          </a:xfrm>
        </p:spPr>
      </p:pic>
    </p:spTree>
    <p:extLst>
      <p:ext uri="{BB962C8B-B14F-4D97-AF65-F5344CB8AC3E}">
        <p14:creationId xmlns:p14="http://schemas.microsoft.com/office/powerpoint/2010/main" val="389613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26FD-9A9E-5254-7B3A-AE2B4D50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09" y="-214978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Step 7: select just me radio button and go next</a:t>
            </a:r>
            <a:endParaRPr lang="en-IN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CAC37-105F-27F6-160F-2D050E363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585"/>
            <a:ext cx="9144000" cy="5747416"/>
          </a:xfrm>
        </p:spPr>
      </p:pic>
    </p:spTree>
    <p:extLst>
      <p:ext uri="{BB962C8B-B14F-4D97-AF65-F5344CB8AC3E}">
        <p14:creationId xmlns:p14="http://schemas.microsoft.com/office/powerpoint/2010/main" val="167859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A357-0A57-2507-198D-7137F08C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Step 8: Without changing any default checkboxes just click install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EC9DB-9424-80FA-7944-F0B3DE796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033"/>
            <a:ext cx="9143999" cy="5628968"/>
          </a:xfrm>
        </p:spPr>
      </p:pic>
    </p:spTree>
    <p:extLst>
      <p:ext uri="{BB962C8B-B14F-4D97-AF65-F5344CB8AC3E}">
        <p14:creationId xmlns:p14="http://schemas.microsoft.com/office/powerpoint/2010/main" val="221884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</TotalTime>
  <Words>154</Words>
  <Application>Microsoft Office PowerPoint</Application>
  <PresentationFormat>On-screen Show (4:3)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Step 2  Open the below site shown</vt:lpstr>
      <vt:lpstr>Step – 3 Click on  the download option below  </vt:lpstr>
      <vt:lpstr>Step 4: It opens this page where you need to give the email id and submit</vt:lpstr>
      <vt:lpstr>Step 5: After downloading click the downloaded .exe file then this prompt opens</vt:lpstr>
      <vt:lpstr>Step 6: Agree the T&amp;C in this page and move ahead</vt:lpstr>
      <vt:lpstr>Step 7: select just me radio button and go next</vt:lpstr>
      <vt:lpstr>Step 8: Without changing any default checkboxes just click install </vt:lpstr>
      <vt:lpstr>Let the installation complete</vt:lpstr>
      <vt:lpstr>Step 9: As everything came to end click on next  </vt:lpstr>
      <vt:lpstr>Step 10: Entire installation is done </vt:lpstr>
      <vt:lpstr>Now you can open Anaconda application where jupyter notebook and many other platforms are available to launch and utilize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Sameer Shaik</dc:creator>
  <cp:lastModifiedBy>Sameer Shaik</cp:lastModifiedBy>
  <cp:revision>29</cp:revision>
  <dcterms:created xsi:type="dcterms:W3CDTF">2024-12-09T21:23:34Z</dcterms:created>
  <dcterms:modified xsi:type="dcterms:W3CDTF">2024-12-09T23:15:39Z</dcterms:modified>
</cp:coreProperties>
</file>